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CAB652-5DE5-496E-AECA-6816A0680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33DDEBC-4422-4F4A-8A3E-5BF2B42DF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C03230-18AB-4593-A1CC-A58EBEE3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B12EF6-1B1E-4234-9CCE-1C0B75FC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628310-8F5A-4C85-8A0C-F2974077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8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3A9953-EAE1-4C62-A16F-333E10DD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3E869F7-CEB7-4269-B86C-302E261C8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7CE9D8-0D8B-49B8-96B1-89A531D4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CEE3BC-01FB-46CD-B410-D04A2D2C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520C26-158A-4304-8459-206F0910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39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065F9DE-43A6-403F-B430-BD2D52DB2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7835D29-8685-4043-9DE5-551226FFD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39FBBC-E69E-4A06-A632-31A4E828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1E03D7-EFF8-4A21-BBC1-F7C8554D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8263B9-9955-4590-9D59-BA9CB4F0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48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B8303B-1BA5-49BD-B352-A638B3C8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8E5875-624F-4546-8FB2-4B48251BF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4BF07B-2C34-4D3F-90EB-639768D8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6BD072-C954-46AD-854D-DC60BA76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9A25CD-8467-4E50-A4A9-245B4330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81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64C267-D314-4A28-9554-72E38D1F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B31783-76FD-466A-A1A1-1DBCF2797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5F54CD-203A-45C6-BB24-5AD25EFF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D147F7-1F63-403D-9351-E2FF52C6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777B3F-2005-473A-B4C1-87B36A10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36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43C209-2075-453E-8A44-508C1249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E56BCF-AAE7-47F2-8B7E-CE658CD93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4E8FD2A-6D9F-49A2-B4FF-F787305FD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D6B34E0-E5BB-45A4-9CEF-762190BB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E1316D-2F60-4069-8208-DA515D6A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8594BF-2FD6-4443-9A12-003FB59C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03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7BD991-3CF9-4728-957F-E7236FC5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0A0D62-7150-4124-AF5E-A6C3C22E2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475370-09B7-4F63-B85E-05C4580E6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2BE91E0-C33A-49AE-BFE5-10F3A7846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349D164-8A15-4233-9C89-CD973FEB1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72C0261-16A5-448C-B60E-56D24C7C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F5B568A-0416-498D-B00A-A89D3C6E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902141A-64A5-466D-946E-8FE1A538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02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2FB536-7EAC-426A-9C55-90E374D6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D6F1700-6C43-4A5D-9455-B0570C7C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3D30CF9-6C73-4120-8144-7BD13B92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FBE32ED-C6D1-4979-A471-5B12BC6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12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0646125-E6B0-4AE5-A3C0-9901053C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B560BDC-3C56-4BD4-979E-02FC4C9F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B195F9-68AC-4E1E-9538-7287ADE6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61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9AE479-5CC9-4825-AA74-B1AD59DF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AD605D-A227-451B-9AF3-418A0ADA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05B6AF0-050F-472B-A957-08BADC11A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5181E1-83E9-4E5E-84B6-6B85CE4F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771A984-9090-4D47-9D8C-B146BF76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0958FFF-69F5-47E3-8C54-B2B7360DD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8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A1BD1B-67ED-48FE-952C-62F66C70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3E02EBC-8E52-45E7-A6C1-68E74B915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8DA05A4-D1CF-4A86-B458-C3A37EDC0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9849F60-15D6-45F0-A131-AABD73F3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679751-5C47-4E0B-884F-F2F20212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2DC044A-FA8A-47B5-9401-00CE76A7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096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05DEE7B-A253-4E1D-9C3B-DC73B34C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C23A3F-D581-44F9-9070-E694A327A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2080F2-1B29-41EB-8651-BD5F712E1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B9E9-3BAE-46D5-BBC5-D6C18059295F}" type="datetimeFigureOut">
              <a:rPr lang="tr-TR" smtClean="0"/>
              <a:t>6.09.2021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7B46FD-A6F0-4CD6-B9BD-423D229BA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B71D0FC-D5E4-4290-B3D7-EC08F8F64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C10F-398F-46DE-82FE-D82ADF0531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7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C28FEFF-BA8D-49C6-B81F-EA211CB52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" b="234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84C8458A-49B8-4D44-95BE-91957F99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631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bmk="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MIDDLE FINAL-Final B-C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3E0C2B8A-FF05-4499-A9A8-D1EA97A8A26F}"/>
              </a:ext>
            </a:extLst>
          </p:cNvPr>
          <p:cNvSpPr txBox="1">
            <a:spLocks/>
          </p:cNvSpPr>
          <p:nvPr/>
        </p:nvSpPr>
        <p:spPr>
          <a:xfrm>
            <a:off x="8059238" y="337719"/>
            <a:ext cx="2781300" cy="995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bmk="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ADDITIONAL</a:t>
            </a:r>
            <a:br>
              <a:rPr lang="tr-TR" sz="2800" dirty="0" bmk="">
                <a:solidFill>
                  <a:schemeClr val="bg1"/>
                </a:solidFill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tr-TR" sz="2800" dirty="0" bmk="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INFORMATION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Yuvarlatılmış Dikdörtgen 103">
            <a:extLst>
              <a:ext uri="{FF2B5EF4-FFF2-40B4-BE49-F238E27FC236}">
                <a16:creationId xmlns:a16="http://schemas.microsoft.com/office/drawing/2014/main" id="{893F1006-D4B3-400E-8909-FF698F7710ED}"/>
              </a:ext>
            </a:extLst>
          </p:cNvPr>
          <p:cNvSpPr/>
          <p:nvPr/>
        </p:nvSpPr>
        <p:spPr>
          <a:xfrm>
            <a:off x="688769" y="1258783"/>
            <a:ext cx="10580914" cy="538058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C0DAF7B-2EA7-49F9-8785-B1ACD71B6E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7371"/>
            <a:ext cx="6791894" cy="5084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782EAE37-4DA3-4ADE-8D36-4CD7D8B9CEF1}"/>
              </a:ext>
            </a:extLst>
          </p:cNvPr>
          <p:cNvSpPr txBox="1"/>
          <p:nvPr/>
        </p:nvSpPr>
        <p:spPr>
          <a:xfrm>
            <a:off x="7778453" y="1544194"/>
            <a:ext cx="33428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Finish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line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for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Men /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Women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Final B-C</a:t>
            </a: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</a:endParaRPr>
          </a:p>
          <a:p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After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athletes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punched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last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control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they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will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follow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barriers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and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they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will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turn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left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to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finish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before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bridge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.</a:t>
            </a: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</a:endParaRPr>
          </a:p>
          <a:p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There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will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be a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sign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which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written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B-C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to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show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where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athletes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go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.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7EDA4AB-DC61-4C20-B94E-1A66DC7DD4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52" y="4739966"/>
            <a:ext cx="2762548" cy="1732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1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EE3DB1AE-6E7B-4B5A-B15D-1942521B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631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bmk="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MIDDLE FINAL-Final A</a:t>
            </a: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361ECA3D-BB45-481E-AE73-FAD713E6D51D}"/>
              </a:ext>
            </a:extLst>
          </p:cNvPr>
          <p:cNvSpPr txBox="1">
            <a:spLocks/>
          </p:cNvSpPr>
          <p:nvPr/>
        </p:nvSpPr>
        <p:spPr>
          <a:xfrm>
            <a:off x="7919551" y="240758"/>
            <a:ext cx="2781300" cy="995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bmk="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ADDITIONAL</a:t>
            </a:r>
            <a:br>
              <a:rPr lang="tr-TR" sz="2800" dirty="0" bmk="">
                <a:solidFill>
                  <a:schemeClr val="bg1"/>
                </a:solidFill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tr-TR" sz="2800" dirty="0" bmk="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INFORMATION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Yuvarlatılmış Dikdörtgen 103">
            <a:extLst>
              <a:ext uri="{FF2B5EF4-FFF2-40B4-BE49-F238E27FC236}">
                <a16:creationId xmlns:a16="http://schemas.microsoft.com/office/drawing/2014/main" id="{E2B9A577-3ED9-4D2F-8516-BA9A5E889E74}"/>
              </a:ext>
            </a:extLst>
          </p:cNvPr>
          <p:cNvSpPr/>
          <p:nvPr/>
        </p:nvSpPr>
        <p:spPr>
          <a:xfrm>
            <a:off x="688769" y="1258783"/>
            <a:ext cx="10580914" cy="538058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252D75A-1113-43AB-92A9-AB4ACE94DF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6" y="1284392"/>
            <a:ext cx="6844145" cy="5258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4938CB6-6159-4A0B-815E-D03B05749D0E}"/>
              </a:ext>
            </a:extLst>
          </p:cNvPr>
          <p:cNvSpPr txBox="1"/>
          <p:nvPr/>
        </p:nvSpPr>
        <p:spPr>
          <a:xfrm>
            <a:off x="7915892" y="1284392"/>
            <a:ext cx="30677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Arena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Passing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and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Finish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Line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for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Men /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Women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Final A</a:t>
            </a: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</a:endParaRPr>
          </a:p>
          <a:p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After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athletes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punched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spectator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control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they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will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follow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barriers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and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they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will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pass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under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brigde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towards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forest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.</a:t>
            </a: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</a:endParaRPr>
          </a:p>
          <a:p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After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athletes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punched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last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control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they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pass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over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brigde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to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finish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the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 </a:t>
            </a:r>
            <a:r>
              <a:rPr lang="tr-TR" dirty="0" err="1">
                <a:latin typeface="Bahnschrift Light SemiCondensed" panose="020B0502040204020203" pitchFamily="34" charset="0"/>
                <a:ea typeface="Verdana" panose="020B0604030504040204" pitchFamily="34" charset="0"/>
              </a:rPr>
              <a:t>race</a:t>
            </a:r>
            <a:r>
              <a:rPr lang="tr-TR" dirty="0">
                <a:latin typeface="Bahnschrift Light SemiCondensed" panose="020B0502040204020203" pitchFamily="34" charset="0"/>
                <a:ea typeface="Verdana" panose="020B0604030504040204" pitchFamily="34" charset="0"/>
              </a:rPr>
              <a:t>.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E82CF08-92E5-449C-B60B-B72C688BB7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79" y="4726321"/>
            <a:ext cx="2564513" cy="1816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78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91E6F4D3-DDA8-48DE-9380-47C0CF6B0182}"/>
              </a:ext>
            </a:extLst>
          </p:cNvPr>
          <p:cNvSpPr txBox="1">
            <a:spLocks/>
          </p:cNvSpPr>
          <p:nvPr/>
        </p:nvSpPr>
        <p:spPr>
          <a:xfrm>
            <a:off x="990600" y="6200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bmk="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MIDDLE FINAL-</a:t>
            </a:r>
            <a:r>
              <a:rPr lang="tr-TR" dirty="0" err="1" bmk="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Strips</a:t>
            </a:r>
            <a:br>
              <a:rPr lang="tr-TR" sz="1800" b="1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F8BD923-E21F-4BC1-BEC0-C4BE87BF30C9}"/>
              </a:ext>
            </a:extLst>
          </p:cNvPr>
          <p:cNvSpPr txBox="1">
            <a:spLocks/>
          </p:cNvSpPr>
          <p:nvPr/>
        </p:nvSpPr>
        <p:spPr>
          <a:xfrm>
            <a:off x="8724900" y="431364"/>
            <a:ext cx="2781300" cy="995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bmk="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ADDITIONAL</a:t>
            </a:r>
            <a:br>
              <a:rPr lang="tr-TR" sz="2800" dirty="0" bmk="">
                <a:solidFill>
                  <a:schemeClr val="bg1"/>
                </a:solidFill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tr-TR" sz="2800" dirty="0" bmk="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INFORMATION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182076F-0B7A-4BDD-8F43-08A16013810C}"/>
              </a:ext>
            </a:extLst>
          </p:cNvPr>
          <p:cNvSpPr txBox="1"/>
          <p:nvPr/>
        </p:nvSpPr>
        <p:spPr>
          <a:xfrm>
            <a:off x="965200" y="2414139"/>
            <a:ext cx="95916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strips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section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middle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qualification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remain</a:t>
            </a:r>
            <a:r>
              <a:rPr lang="en-US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same area for tomorrow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middle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final</a:t>
            </a:r>
            <a:r>
              <a:rPr lang="en-US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strips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order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athletes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dog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emerging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minute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before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start.</a:t>
            </a:r>
            <a:r>
              <a:rPr lang="en-US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Apart from these, there will be no extra strips on the </a:t>
            </a:r>
            <a:r>
              <a:rPr lang="tr-TR" sz="3200" dirty="0" err="1"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terrain</a:t>
            </a:r>
            <a:r>
              <a:rPr lang="en-US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6575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B7CAF408-59A4-4000-92F5-9D745AE7CCBE}"/>
              </a:ext>
            </a:extLst>
          </p:cNvPr>
          <p:cNvSpPr txBox="1">
            <a:spLocks/>
          </p:cNvSpPr>
          <p:nvPr/>
        </p:nvSpPr>
        <p:spPr>
          <a:xfrm>
            <a:off x="751989" y="428440"/>
            <a:ext cx="10515600" cy="1323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bmk="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MIDDLE FINAL</a:t>
            </a:r>
          </a:p>
          <a:p>
            <a:r>
              <a:rPr lang="tr-TR" dirty="0" bmk="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-Not on </a:t>
            </a:r>
            <a:r>
              <a:rPr lang="tr-TR" dirty="0" err="1" bmk="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 bmk="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bmk=""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  <a:t>Map</a:t>
            </a:r>
            <a:br>
              <a:rPr lang="tr-TR" sz="1800" b="1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B4AC0D19-9A53-4EE7-8929-42E8DB330091}"/>
              </a:ext>
            </a:extLst>
          </p:cNvPr>
          <p:cNvSpPr txBox="1">
            <a:spLocks/>
          </p:cNvSpPr>
          <p:nvPr/>
        </p:nvSpPr>
        <p:spPr>
          <a:xfrm>
            <a:off x="8923629" y="294729"/>
            <a:ext cx="2781300" cy="995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bmk="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ADDITIONAL</a:t>
            </a:r>
            <a:br>
              <a:rPr lang="tr-TR" sz="2800" dirty="0" bmk="">
                <a:solidFill>
                  <a:schemeClr val="bg1"/>
                </a:solidFill>
                <a:highlight>
                  <a:srgbClr val="FFFF00"/>
                </a:highlight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tr-TR" sz="2800" dirty="0" bmk="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INFORMATION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6" name="Yuvarlatılmış Dikdörtgen 103">
            <a:extLst>
              <a:ext uri="{FF2B5EF4-FFF2-40B4-BE49-F238E27FC236}">
                <a16:creationId xmlns:a16="http://schemas.microsoft.com/office/drawing/2014/main" id="{B1500675-638B-497B-9395-6F0D1A65C746}"/>
              </a:ext>
            </a:extLst>
          </p:cNvPr>
          <p:cNvSpPr/>
          <p:nvPr/>
        </p:nvSpPr>
        <p:spPr>
          <a:xfrm>
            <a:off x="688769" y="1258783"/>
            <a:ext cx="10580914" cy="538058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sz="1800" dirty="0">
              <a:effectLst/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tr-TR" dirty="0">
              <a:latin typeface="Bahnschrift Light SemiCondensed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B9B32DC-E5DE-4020-8CE8-7EA33116E2D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r="3201" b="25768"/>
          <a:stretch/>
        </p:blipFill>
        <p:spPr bwMode="auto">
          <a:xfrm>
            <a:off x="787400" y="2006600"/>
            <a:ext cx="6642100" cy="3960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54DB61E-42E1-4D9D-A02A-8A4211040A4E}"/>
              </a:ext>
            </a:extLst>
          </p:cNvPr>
          <p:cNvSpPr txBox="1"/>
          <p:nvPr/>
        </p:nvSpPr>
        <p:spPr>
          <a:xfrm>
            <a:off x="7786893" y="2603435"/>
            <a:ext cx="27922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podium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video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screen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not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shown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middle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final </a:t>
            </a:r>
            <a:r>
              <a:rPr lang="tr-TR" sz="3200" dirty="0" err="1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</a:t>
            </a:r>
            <a:r>
              <a:rPr lang="tr-TR" sz="3200" dirty="0">
                <a:effectLst/>
                <a:latin typeface="Bahnschrift Light SemiCondensed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58115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197</Words>
  <Application>Microsoft Office PowerPoint</Application>
  <PresentationFormat>Geniş ekran</PresentationFormat>
  <Paragraphs>57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Bahnschrift Light SemiCondensed</vt:lpstr>
      <vt:lpstr>Calibri</vt:lpstr>
      <vt:lpstr>Calibri Light</vt:lpstr>
      <vt:lpstr>Office Teması</vt:lpstr>
      <vt:lpstr>PowerPoint Sunusu</vt:lpstr>
      <vt:lpstr>MIDDLE FINAL-Final B-C</vt:lpstr>
      <vt:lpstr>MIDDLE FINAL-Final A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halilbozdag@kobiltek.com</dc:creator>
  <cp:lastModifiedBy>halilbozdag@kobiltek.com</cp:lastModifiedBy>
  <cp:revision>1</cp:revision>
  <dcterms:created xsi:type="dcterms:W3CDTF">2021-09-06T16:33:19Z</dcterms:created>
  <dcterms:modified xsi:type="dcterms:W3CDTF">2021-09-06T16:37:26Z</dcterms:modified>
</cp:coreProperties>
</file>